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6" r:id="rId9"/>
    <p:sldId id="264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vind raj" userId="007abc9a06339ca6" providerId="LiveId" clId="{7A4CA3F7-8A3F-4720-B73B-972517EF16C5}"/>
    <pc:docChg chg="undo custSel addSld delSld modSld sldOrd">
      <pc:chgData name="Aravind raj" userId="007abc9a06339ca6" providerId="LiveId" clId="{7A4CA3F7-8A3F-4720-B73B-972517EF16C5}" dt="2023-12-09T04:01:04.900" v="1254" actId="20577"/>
      <pc:docMkLst>
        <pc:docMk/>
      </pc:docMkLst>
      <pc:sldChg chg="addSp delSp modSp new mod">
        <pc:chgData name="Aravind raj" userId="007abc9a06339ca6" providerId="LiveId" clId="{7A4CA3F7-8A3F-4720-B73B-972517EF16C5}" dt="2023-12-09T04:01:04.900" v="1254" actId="20577"/>
        <pc:sldMkLst>
          <pc:docMk/>
          <pc:sldMk cId="1926332279" sldId="256"/>
        </pc:sldMkLst>
        <pc:spChg chg="add mod">
          <ac:chgData name="Aravind raj" userId="007abc9a06339ca6" providerId="LiveId" clId="{7A4CA3F7-8A3F-4720-B73B-972517EF16C5}" dt="2023-12-07T06:07:50.559" v="603" actId="115"/>
          <ac:spMkLst>
            <pc:docMk/>
            <pc:sldMk cId="1926332279" sldId="256"/>
            <ac:spMk id="2" creationId="{8A3B2355-1731-47F8-B116-1B6F0F9CFE7B}"/>
          </ac:spMkLst>
        </pc:spChg>
        <pc:spChg chg="del">
          <ac:chgData name="Aravind raj" userId="007abc9a06339ca6" providerId="LiveId" clId="{7A4CA3F7-8A3F-4720-B73B-972517EF16C5}" dt="2023-12-07T01:23:14.079" v="1"/>
          <ac:spMkLst>
            <pc:docMk/>
            <pc:sldMk cId="1926332279" sldId="256"/>
            <ac:spMk id="2" creationId="{EF27B3F2-C401-4345-9B68-22C4D591F941}"/>
          </ac:spMkLst>
        </pc:spChg>
        <pc:spChg chg="del">
          <ac:chgData name="Aravind raj" userId="007abc9a06339ca6" providerId="LiveId" clId="{7A4CA3F7-8A3F-4720-B73B-972517EF16C5}" dt="2023-12-07T01:23:17.111" v="2" actId="478"/>
          <ac:spMkLst>
            <pc:docMk/>
            <pc:sldMk cId="1926332279" sldId="256"/>
            <ac:spMk id="3" creationId="{6D0618DE-BC7A-4E1B-B121-21EB40156A3E}"/>
          </ac:spMkLst>
        </pc:spChg>
        <pc:spChg chg="add mod">
          <ac:chgData name="Aravind raj" userId="007abc9a06339ca6" providerId="LiveId" clId="{7A4CA3F7-8A3F-4720-B73B-972517EF16C5}" dt="2023-12-09T04:01:04.900" v="1254" actId="20577"/>
          <ac:spMkLst>
            <pc:docMk/>
            <pc:sldMk cId="1926332279" sldId="256"/>
            <ac:spMk id="4" creationId="{9A149672-86C6-4C8D-8716-36DBD04DA09C}"/>
          </ac:spMkLst>
        </pc:spChg>
        <pc:spChg chg="add del mod">
          <ac:chgData name="Aravind raj" userId="007abc9a06339ca6" providerId="LiveId" clId="{7A4CA3F7-8A3F-4720-B73B-972517EF16C5}" dt="2023-12-07T03:01:31.409" v="335" actId="478"/>
          <ac:spMkLst>
            <pc:docMk/>
            <pc:sldMk cId="1926332279" sldId="256"/>
            <ac:spMk id="7" creationId="{94656A01-1B48-4266-AA99-76FB5E788EDD}"/>
          </ac:spMkLst>
        </pc:spChg>
        <pc:spChg chg="add mod">
          <ac:chgData name="Aravind raj" userId="007abc9a06339ca6" providerId="LiveId" clId="{7A4CA3F7-8A3F-4720-B73B-972517EF16C5}" dt="2023-12-07T01:38:54.423" v="132" actId="207"/>
          <ac:spMkLst>
            <pc:docMk/>
            <pc:sldMk cId="1926332279" sldId="256"/>
            <ac:spMk id="8" creationId="{A3B38872-333A-4DE4-B8EC-15AF53C75DE3}"/>
          </ac:spMkLst>
        </pc:spChg>
        <pc:spChg chg="add del mod">
          <ac:chgData name="Aravind raj" userId="007abc9a06339ca6" providerId="LiveId" clId="{7A4CA3F7-8A3F-4720-B73B-972517EF16C5}" dt="2023-12-07T06:09:11.014" v="614" actId="478"/>
          <ac:spMkLst>
            <pc:docMk/>
            <pc:sldMk cId="1926332279" sldId="256"/>
            <ac:spMk id="9" creationId="{990FB99C-BC9D-4213-9AAB-A2700C6C62BC}"/>
          </ac:spMkLst>
        </pc:spChg>
        <pc:spChg chg="add del mod">
          <ac:chgData name="Aravind raj" userId="007abc9a06339ca6" providerId="LiveId" clId="{7A4CA3F7-8A3F-4720-B73B-972517EF16C5}" dt="2023-12-07T01:48:49.679" v="282" actId="478"/>
          <ac:spMkLst>
            <pc:docMk/>
            <pc:sldMk cId="1926332279" sldId="256"/>
            <ac:spMk id="9" creationId="{F8499DCB-1F4C-438C-98AF-B28DE1402C47}"/>
          </ac:spMkLst>
        </pc:spChg>
        <pc:spChg chg="add mod">
          <ac:chgData name="Aravind raj" userId="007abc9a06339ca6" providerId="LiveId" clId="{7A4CA3F7-8A3F-4720-B73B-972517EF16C5}" dt="2023-12-09T04:00:50.639" v="1225" actId="20577"/>
          <ac:spMkLst>
            <pc:docMk/>
            <pc:sldMk cId="1926332279" sldId="256"/>
            <ac:spMk id="10" creationId="{055F820C-ECD0-42AA-A8D7-882E3191C85B}"/>
          </ac:spMkLst>
        </pc:spChg>
        <pc:spChg chg="add del mod">
          <ac:chgData name="Aravind raj" userId="007abc9a06339ca6" providerId="LiveId" clId="{7A4CA3F7-8A3F-4720-B73B-972517EF16C5}" dt="2023-12-07T01:49:06.178" v="288"/>
          <ac:spMkLst>
            <pc:docMk/>
            <pc:sldMk cId="1926332279" sldId="256"/>
            <ac:spMk id="11" creationId="{1B808729-3149-4090-8F44-6BC1EAA716CD}"/>
          </ac:spMkLst>
        </pc:spChg>
        <pc:spChg chg="add mod">
          <ac:chgData name="Aravind raj" userId="007abc9a06339ca6" providerId="LiveId" clId="{7A4CA3F7-8A3F-4720-B73B-972517EF16C5}" dt="2023-12-07T06:09:18.831" v="617" actId="20577"/>
          <ac:spMkLst>
            <pc:docMk/>
            <pc:sldMk cId="1926332279" sldId="256"/>
            <ac:spMk id="13" creationId="{017876F1-76A2-41A5-B72F-3163D0BB8AFD}"/>
          </ac:spMkLst>
        </pc:spChg>
        <pc:picChg chg="add del mod">
          <ac:chgData name="Aravind raj" userId="007abc9a06339ca6" providerId="LiveId" clId="{7A4CA3F7-8A3F-4720-B73B-972517EF16C5}" dt="2023-12-07T01:23:28.341" v="5" actId="21"/>
          <ac:picMkLst>
            <pc:docMk/>
            <pc:sldMk cId="1926332279" sldId="256"/>
            <ac:picMk id="5" creationId="{3ABF1C49-5EC5-4590-8EB5-A7088C65A8AD}"/>
          </ac:picMkLst>
        </pc:picChg>
        <pc:picChg chg="add del mod">
          <ac:chgData name="Aravind raj" userId="007abc9a06339ca6" providerId="LiveId" clId="{7A4CA3F7-8A3F-4720-B73B-972517EF16C5}" dt="2023-12-07T01:49:43.092" v="304" actId="478"/>
          <ac:picMkLst>
            <pc:docMk/>
            <pc:sldMk cId="1926332279" sldId="256"/>
            <ac:picMk id="6" creationId="{5E0B5938-9189-4F6B-8BCC-42AFF3AA7AC7}"/>
          </ac:picMkLst>
        </pc:picChg>
        <pc:picChg chg="add mod">
          <ac:chgData name="Aravind raj" userId="007abc9a06339ca6" providerId="LiveId" clId="{7A4CA3F7-8A3F-4720-B73B-972517EF16C5}" dt="2023-12-07T03:01:43.238" v="340"/>
          <ac:picMkLst>
            <pc:docMk/>
            <pc:sldMk cId="1926332279" sldId="256"/>
            <ac:picMk id="11" creationId="{ED549AA8-70FB-444D-A722-65E6CA646B7E}"/>
          </ac:picMkLst>
        </pc:picChg>
        <pc:picChg chg="add del mod">
          <ac:chgData name="Aravind raj" userId="007abc9a06339ca6" providerId="LiveId" clId="{7A4CA3F7-8A3F-4720-B73B-972517EF16C5}" dt="2023-12-07T06:06:08.117" v="346" actId="478"/>
          <ac:picMkLst>
            <pc:docMk/>
            <pc:sldMk cId="1926332279" sldId="256"/>
            <ac:picMk id="12" creationId="{E800D95A-BB76-482F-8514-C0914A25974B}"/>
          </ac:picMkLst>
        </pc:picChg>
        <pc:picChg chg="add del mod">
          <ac:chgData name="Aravind raj" userId="007abc9a06339ca6" providerId="LiveId" clId="{7A4CA3F7-8A3F-4720-B73B-972517EF16C5}" dt="2023-12-07T03:01:42.976" v="339" actId="478"/>
          <ac:picMkLst>
            <pc:docMk/>
            <pc:sldMk cId="1926332279" sldId="256"/>
            <ac:picMk id="13" creationId="{89F1BD94-8099-4198-BCBA-AC94E8A9414A}"/>
          </ac:picMkLst>
        </pc:picChg>
        <pc:picChg chg="add mod">
          <ac:chgData name="Aravind raj" userId="007abc9a06339ca6" providerId="LiveId" clId="{7A4CA3F7-8A3F-4720-B73B-972517EF16C5}" dt="2023-12-09T03:52:03.964" v="1023"/>
          <ac:picMkLst>
            <pc:docMk/>
            <pc:sldMk cId="1926332279" sldId="256"/>
            <ac:picMk id="14" creationId="{F8795216-670D-4C00-A537-9D08EDAB7C81}"/>
          </ac:picMkLst>
        </pc:picChg>
        <pc:picChg chg="add mod">
          <ac:chgData name="Aravind raj" userId="007abc9a06339ca6" providerId="LiveId" clId="{7A4CA3F7-8A3F-4720-B73B-972517EF16C5}" dt="2023-12-07T06:09:50.632" v="635" actId="1076"/>
          <ac:picMkLst>
            <pc:docMk/>
            <pc:sldMk cId="1926332279" sldId="256"/>
            <ac:picMk id="1026" creationId="{FC4C3EAB-62E0-4834-A338-7E257F9FA9BF}"/>
          </ac:picMkLst>
        </pc:picChg>
        <pc:picChg chg="add del mod">
          <ac:chgData name="Aravind raj" userId="007abc9a06339ca6" providerId="LiveId" clId="{7A4CA3F7-8A3F-4720-B73B-972517EF16C5}" dt="2023-12-09T03:59:45.616" v="1159" actId="478"/>
          <ac:picMkLst>
            <pc:docMk/>
            <pc:sldMk cId="1926332279" sldId="256"/>
            <ac:picMk id="2050" creationId="{2A950750-C11F-445C-B817-CDC210C58CB9}"/>
          </ac:picMkLst>
        </pc:picChg>
        <pc:picChg chg="add del">
          <ac:chgData name="Aravind raj" userId="007abc9a06339ca6" providerId="LiveId" clId="{7A4CA3F7-8A3F-4720-B73B-972517EF16C5}" dt="2023-12-09T03:59:26.267" v="1152"/>
          <ac:picMkLst>
            <pc:docMk/>
            <pc:sldMk cId="1926332279" sldId="256"/>
            <ac:picMk id="5122" creationId="{68CB2DBF-113B-4C74-93B5-16601B30F43C}"/>
          </ac:picMkLst>
        </pc:picChg>
        <pc:picChg chg="add del mod">
          <ac:chgData name="Aravind raj" userId="007abc9a06339ca6" providerId="LiveId" clId="{7A4CA3F7-8A3F-4720-B73B-972517EF16C5}" dt="2023-12-09T03:59:52.435" v="1163" actId="1440"/>
          <ac:picMkLst>
            <pc:docMk/>
            <pc:sldMk cId="1926332279" sldId="256"/>
            <ac:picMk id="5124" creationId="{07E71C7F-A61D-4AD1-AA60-C65D6A380446}"/>
          </ac:picMkLst>
        </pc:picChg>
        <pc:cxnChg chg="add mod">
          <ac:chgData name="Aravind raj" userId="007abc9a06339ca6" providerId="LiveId" clId="{7A4CA3F7-8A3F-4720-B73B-972517EF16C5}" dt="2023-12-07T06:08:47.228" v="612" actId="208"/>
          <ac:cxnSpMkLst>
            <pc:docMk/>
            <pc:sldMk cId="1926332279" sldId="256"/>
            <ac:cxnSpMk id="5" creationId="{37E2BF2F-AD8D-4695-BD31-356A1438859C}"/>
          </ac:cxnSpMkLst>
        </pc:cxnChg>
      </pc:sldChg>
      <pc:sldChg chg="addSp delSp modSp new mod">
        <pc:chgData name="Aravind raj" userId="007abc9a06339ca6" providerId="LiveId" clId="{7A4CA3F7-8A3F-4720-B73B-972517EF16C5}" dt="2023-12-09T03:56:15.782" v="1123" actId="403"/>
        <pc:sldMkLst>
          <pc:docMk/>
          <pc:sldMk cId="3789006655" sldId="257"/>
        </pc:sldMkLst>
        <pc:spChg chg="del">
          <ac:chgData name="Aravind raj" userId="007abc9a06339ca6" providerId="LiveId" clId="{7A4CA3F7-8A3F-4720-B73B-972517EF16C5}" dt="2023-12-07T01:29:51.553" v="83" actId="478"/>
          <ac:spMkLst>
            <pc:docMk/>
            <pc:sldMk cId="3789006655" sldId="257"/>
            <ac:spMk id="2" creationId="{4D1E03FF-75B4-44B4-84DB-78B230EC17BA}"/>
          </ac:spMkLst>
        </pc:spChg>
        <pc:spChg chg="del">
          <ac:chgData name="Aravind raj" userId="007abc9a06339ca6" providerId="LiveId" clId="{7A4CA3F7-8A3F-4720-B73B-972517EF16C5}" dt="2023-12-07T01:29:53.416" v="84" actId="478"/>
          <ac:spMkLst>
            <pc:docMk/>
            <pc:sldMk cId="3789006655" sldId="257"/>
            <ac:spMk id="3" creationId="{E5550255-2343-46DC-B90F-151517C0836D}"/>
          </ac:spMkLst>
        </pc:spChg>
        <pc:spChg chg="add mod">
          <ac:chgData name="Aravind raj" userId="007abc9a06339ca6" providerId="LiveId" clId="{7A4CA3F7-8A3F-4720-B73B-972517EF16C5}" dt="2023-12-09T03:46:23.829" v="924"/>
          <ac:spMkLst>
            <pc:docMk/>
            <pc:sldMk cId="3789006655" sldId="257"/>
            <ac:spMk id="9" creationId="{EF144FA0-195C-44DF-82AC-4A767A3B74FF}"/>
          </ac:spMkLst>
        </pc:spChg>
        <pc:spChg chg="add del mod">
          <ac:chgData name="Aravind raj" userId="007abc9a06339ca6" providerId="LiveId" clId="{7A4CA3F7-8A3F-4720-B73B-972517EF16C5}" dt="2023-12-09T03:56:15.782" v="1123" actId="403"/>
          <ac:spMkLst>
            <pc:docMk/>
            <pc:sldMk cId="3789006655" sldId="257"/>
            <ac:spMk id="10" creationId="{4EEB8A66-CCC1-4DEC-89B9-31B2131DA24E}"/>
          </ac:spMkLst>
        </pc:spChg>
        <pc:spChg chg="add mod">
          <ac:chgData name="Aravind raj" userId="007abc9a06339ca6" providerId="LiveId" clId="{7A4CA3F7-8A3F-4720-B73B-972517EF16C5}" dt="2023-12-09T03:52:24.282" v="1028" actId="20577"/>
          <ac:spMkLst>
            <pc:docMk/>
            <pc:sldMk cId="3789006655" sldId="257"/>
            <ac:spMk id="11" creationId="{C778FEB5-19AF-40D9-B096-045ED0BF47CC}"/>
          </ac:spMkLst>
        </pc:spChg>
        <pc:spChg chg="add mod">
          <ac:chgData name="Aravind raj" userId="007abc9a06339ca6" providerId="LiveId" clId="{7A4CA3F7-8A3F-4720-B73B-972517EF16C5}" dt="2023-12-07T01:42:52.648" v="177"/>
          <ac:spMkLst>
            <pc:docMk/>
            <pc:sldMk cId="3789006655" sldId="257"/>
            <ac:spMk id="12" creationId="{EF9BC923-3DB5-426D-B871-064CEFA462E4}"/>
          </ac:spMkLst>
        </pc:spChg>
        <pc:spChg chg="add del mod">
          <ac:chgData name="Aravind raj" userId="007abc9a06339ca6" providerId="LiveId" clId="{7A4CA3F7-8A3F-4720-B73B-972517EF16C5}" dt="2023-12-09T03:46:07.233" v="918" actId="22"/>
          <ac:spMkLst>
            <pc:docMk/>
            <pc:sldMk cId="3789006655" sldId="257"/>
            <ac:spMk id="13" creationId="{A009759C-B793-477E-831A-80DE74F212CC}"/>
          </ac:spMkLst>
        </pc:spChg>
        <pc:picChg chg="add mod">
          <ac:chgData name="Aravind raj" userId="007abc9a06339ca6" providerId="LiveId" clId="{7A4CA3F7-8A3F-4720-B73B-972517EF16C5}" dt="2023-12-09T03:51:52.479" v="1018"/>
          <ac:picMkLst>
            <pc:docMk/>
            <pc:sldMk cId="3789006655" sldId="257"/>
            <ac:picMk id="14" creationId="{B795DE0F-9834-4518-8CD6-BF2D982BE5CD}"/>
          </ac:picMkLst>
        </pc:picChg>
        <pc:picChg chg="add del mod">
          <ac:chgData name="Aravind raj" userId="007abc9a06339ca6" providerId="LiveId" clId="{7A4CA3F7-8A3F-4720-B73B-972517EF16C5}" dt="2023-12-07T01:28:38.357" v="79" actId="478"/>
          <ac:picMkLst>
            <pc:docMk/>
            <pc:sldMk cId="3789006655" sldId="257"/>
            <ac:picMk id="1026" creationId="{7270DEB2-474B-4282-9B50-B7A07325B050}"/>
          </ac:picMkLst>
        </pc:picChg>
        <pc:picChg chg="add mod">
          <ac:chgData name="Aravind raj" userId="007abc9a06339ca6" providerId="LiveId" clId="{7A4CA3F7-8A3F-4720-B73B-972517EF16C5}" dt="2023-12-07T01:35:44.998" v="93" actId="14100"/>
          <ac:picMkLst>
            <pc:docMk/>
            <pc:sldMk cId="3789006655" sldId="257"/>
            <ac:picMk id="1028" creationId="{FE948F7D-9DB9-4953-B6DE-7F2414EB0F59}"/>
          </ac:picMkLst>
        </pc:picChg>
        <pc:picChg chg="add del mod">
          <ac:chgData name="Aravind raj" userId="007abc9a06339ca6" providerId="LiveId" clId="{7A4CA3F7-8A3F-4720-B73B-972517EF16C5}" dt="2023-12-07T01:36:16.345" v="101" actId="478"/>
          <ac:picMkLst>
            <pc:docMk/>
            <pc:sldMk cId="3789006655" sldId="257"/>
            <ac:picMk id="1030" creationId="{D6720F8B-70AF-4FAC-8A77-D86E5F6EECEC}"/>
          </ac:picMkLst>
        </pc:picChg>
        <pc:picChg chg="add mod">
          <ac:chgData name="Aravind raj" userId="007abc9a06339ca6" providerId="LiveId" clId="{7A4CA3F7-8A3F-4720-B73B-972517EF16C5}" dt="2023-12-07T02:53:50.820" v="334" actId="1076"/>
          <ac:picMkLst>
            <pc:docMk/>
            <pc:sldMk cId="3789006655" sldId="257"/>
            <ac:picMk id="1032" creationId="{73F1A821-FC9F-4A1F-A0BE-1D98AB117A67}"/>
          </ac:picMkLst>
        </pc:picChg>
        <pc:cxnChg chg="add mod">
          <ac:chgData name="Aravind raj" userId="007abc9a06339ca6" providerId="LiveId" clId="{7A4CA3F7-8A3F-4720-B73B-972517EF16C5}" dt="2023-12-07T06:08:52.803" v="613"/>
          <ac:cxnSpMkLst>
            <pc:docMk/>
            <pc:sldMk cId="3789006655" sldId="257"/>
            <ac:cxnSpMk id="8" creationId="{0E24E69C-95BB-49C7-A9D3-B89EBDADDBF8}"/>
          </ac:cxnSpMkLst>
        </pc:cxnChg>
      </pc:sldChg>
      <pc:sldChg chg="addSp modSp add mod">
        <pc:chgData name="Aravind raj" userId="007abc9a06339ca6" providerId="LiveId" clId="{7A4CA3F7-8A3F-4720-B73B-972517EF16C5}" dt="2023-12-09T03:52:06.886" v="1024"/>
        <pc:sldMkLst>
          <pc:docMk/>
          <pc:sldMk cId="1637504101" sldId="258"/>
        </pc:sldMkLst>
        <pc:spChg chg="mod">
          <ac:chgData name="Aravind raj" userId="007abc9a06339ca6" providerId="LiveId" clId="{7A4CA3F7-8A3F-4720-B73B-972517EF16C5}" dt="2023-12-09T03:40:27.263" v="695" actId="1076"/>
          <ac:spMkLst>
            <pc:docMk/>
            <pc:sldMk cId="1637504101" sldId="258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45:18.949" v="896" actId="1076"/>
          <ac:spMkLst>
            <pc:docMk/>
            <pc:sldMk cId="1637504101" sldId="258"/>
            <ac:spMk id="10" creationId="{4EEB8A66-CCC1-4DEC-89B9-31B2131DA24E}"/>
          </ac:spMkLst>
        </pc:spChg>
        <pc:picChg chg="add mod">
          <ac:chgData name="Aravind raj" userId="007abc9a06339ca6" providerId="LiveId" clId="{7A4CA3F7-8A3F-4720-B73B-972517EF16C5}" dt="2023-12-09T03:52:06.886" v="1024"/>
          <ac:picMkLst>
            <pc:docMk/>
            <pc:sldMk cId="1637504101" sldId="258"/>
            <ac:picMk id="13" creationId="{905D616B-1AF1-43E1-B560-685A67BD6896}"/>
          </ac:picMkLst>
        </pc:picChg>
      </pc:sldChg>
      <pc:sldChg chg="new del">
        <pc:chgData name="Aravind raj" userId="007abc9a06339ca6" providerId="LiveId" clId="{7A4CA3F7-8A3F-4720-B73B-972517EF16C5}" dt="2023-12-09T03:40:03.088" v="641" actId="680"/>
        <pc:sldMkLst>
          <pc:docMk/>
          <pc:sldMk cId="4161679519" sldId="258"/>
        </pc:sldMkLst>
      </pc:sldChg>
      <pc:sldChg chg="addSp modSp add mod">
        <pc:chgData name="Aravind raj" userId="007abc9a06339ca6" providerId="LiveId" clId="{7A4CA3F7-8A3F-4720-B73B-972517EF16C5}" dt="2023-12-09T03:56:12.060" v="1122" actId="403"/>
        <pc:sldMkLst>
          <pc:docMk/>
          <pc:sldMk cId="863722885" sldId="259"/>
        </pc:sldMkLst>
        <pc:spChg chg="mod">
          <ac:chgData name="Aravind raj" userId="007abc9a06339ca6" providerId="LiveId" clId="{7A4CA3F7-8A3F-4720-B73B-972517EF16C5}" dt="2023-12-09T03:46:39.388" v="934" actId="20577"/>
          <ac:spMkLst>
            <pc:docMk/>
            <pc:sldMk cId="863722885" sldId="259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12.060" v="1122" actId="403"/>
          <ac:spMkLst>
            <pc:docMk/>
            <pc:sldMk cId="863722885" sldId="259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27.886" v="1030" actId="20577"/>
          <ac:spMkLst>
            <pc:docMk/>
            <pc:sldMk cId="863722885" sldId="259"/>
            <ac:spMk id="11" creationId="{C778FEB5-19AF-40D9-B096-045ED0BF47CC}"/>
          </ac:spMkLst>
        </pc:spChg>
        <pc:picChg chg="add mod">
          <ac:chgData name="Aravind raj" userId="007abc9a06339ca6" providerId="LiveId" clId="{7A4CA3F7-8A3F-4720-B73B-972517EF16C5}" dt="2023-12-09T03:51:54.710" v="1019"/>
          <ac:picMkLst>
            <pc:docMk/>
            <pc:sldMk cId="863722885" sldId="259"/>
            <ac:picMk id="13" creationId="{1060B964-12C5-47D2-8D70-BE0B0748786F}"/>
          </ac:picMkLst>
        </pc:picChg>
      </pc:sldChg>
      <pc:sldChg chg="new del">
        <pc:chgData name="Aravind raj" userId="007abc9a06339ca6" providerId="LiveId" clId="{7A4CA3F7-8A3F-4720-B73B-972517EF16C5}" dt="2023-12-09T03:46:00.426" v="909" actId="47"/>
        <pc:sldMkLst>
          <pc:docMk/>
          <pc:sldMk cId="2742662161" sldId="259"/>
        </pc:sldMkLst>
      </pc:sldChg>
      <pc:sldChg chg="new del">
        <pc:chgData name="Aravind raj" userId="007abc9a06339ca6" providerId="LiveId" clId="{7A4CA3F7-8A3F-4720-B73B-972517EF16C5}" dt="2023-12-09T03:46:00.553" v="910" actId="47"/>
        <pc:sldMkLst>
          <pc:docMk/>
          <pc:sldMk cId="3052266397" sldId="260"/>
        </pc:sldMkLst>
      </pc:sldChg>
      <pc:sldChg chg="addSp modSp add mod">
        <pc:chgData name="Aravind raj" userId="007abc9a06339ca6" providerId="LiveId" clId="{7A4CA3F7-8A3F-4720-B73B-972517EF16C5}" dt="2023-12-09T03:56:07.732" v="1120" actId="404"/>
        <pc:sldMkLst>
          <pc:docMk/>
          <pc:sldMk cId="3225263508" sldId="260"/>
        </pc:sldMkLst>
        <pc:spChg chg="mod">
          <ac:chgData name="Aravind raj" userId="007abc9a06339ca6" providerId="LiveId" clId="{7A4CA3F7-8A3F-4720-B73B-972517EF16C5}" dt="2023-12-09T03:46:48.873" v="940" actId="20577"/>
          <ac:spMkLst>
            <pc:docMk/>
            <pc:sldMk cId="3225263508" sldId="260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07.732" v="1120" actId="404"/>
          <ac:spMkLst>
            <pc:docMk/>
            <pc:sldMk cId="3225263508" sldId="260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31.110" v="1032" actId="20577"/>
          <ac:spMkLst>
            <pc:docMk/>
            <pc:sldMk cId="3225263508" sldId="260"/>
            <ac:spMk id="11" creationId="{C778FEB5-19AF-40D9-B096-045ED0BF47CC}"/>
          </ac:spMkLst>
        </pc:spChg>
        <pc:picChg chg="add mod">
          <ac:chgData name="Aravind raj" userId="007abc9a06339ca6" providerId="LiveId" clId="{7A4CA3F7-8A3F-4720-B73B-972517EF16C5}" dt="2023-12-09T03:51:57.361" v="1020"/>
          <ac:picMkLst>
            <pc:docMk/>
            <pc:sldMk cId="3225263508" sldId="260"/>
            <ac:picMk id="13" creationId="{E7E682AF-C428-4013-BA3F-8EE3E49A3EAD}"/>
          </ac:picMkLst>
        </pc:picChg>
      </pc:sldChg>
      <pc:sldChg chg="addSp modSp add mod">
        <pc:chgData name="Aravind raj" userId="007abc9a06339ca6" providerId="LiveId" clId="{7A4CA3F7-8A3F-4720-B73B-972517EF16C5}" dt="2023-12-09T03:56:02.174" v="1117" actId="403"/>
        <pc:sldMkLst>
          <pc:docMk/>
          <pc:sldMk cId="2478519321" sldId="261"/>
        </pc:sldMkLst>
        <pc:spChg chg="mod">
          <ac:chgData name="Aravind raj" userId="007abc9a06339ca6" providerId="LiveId" clId="{7A4CA3F7-8A3F-4720-B73B-972517EF16C5}" dt="2023-12-09T03:47:07.603" v="956" actId="20577"/>
          <ac:spMkLst>
            <pc:docMk/>
            <pc:sldMk cId="2478519321" sldId="261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02.174" v="1117" actId="403"/>
          <ac:spMkLst>
            <pc:docMk/>
            <pc:sldMk cId="2478519321" sldId="261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37.042" v="1034" actId="20577"/>
          <ac:spMkLst>
            <pc:docMk/>
            <pc:sldMk cId="2478519321" sldId="261"/>
            <ac:spMk id="11" creationId="{C778FEB5-19AF-40D9-B096-045ED0BF47CC}"/>
          </ac:spMkLst>
        </pc:spChg>
        <pc:picChg chg="add mod">
          <ac:chgData name="Aravind raj" userId="007abc9a06339ca6" providerId="LiveId" clId="{7A4CA3F7-8A3F-4720-B73B-972517EF16C5}" dt="2023-12-09T03:51:58.497" v="1021"/>
          <ac:picMkLst>
            <pc:docMk/>
            <pc:sldMk cId="2478519321" sldId="261"/>
            <ac:picMk id="13" creationId="{E147EC1A-88BB-4B69-9A5F-E4C8E185F865}"/>
          </ac:picMkLst>
        </pc:picChg>
      </pc:sldChg>
      <pc:sldChg chg="new del">
        <pc:chgData name="Aravind raj" userId="007abc9a06339ca6" providerId="LiveId" clId="{7A4CA3F7-8A3F-4720-B73B-972517EF16C5}" dt="2023-12-09T03:46:00.794" v="911" actId="47"/>
        <pc:sldMkLst>
          <pc:docMk/>
          <pc:sldMk cId="3842209828" sldId="261"/>
        </pc:sldMkLst>
      </pc:sldChg>
      <pc:sldChg chg="new del">
        <pc:chgData name="Aravind raj" userId="007abc9a06339ca6" providerId="LiveId" clId="{7A4CA3F7-8A3F-4720-B73B-972517EF16C5}" dt="2023-12-09T03:46:01.321" v="912" actId="47"/>
        <pc:sldMkLst>
          <pc:docMk/>
          <pc:sldMk cId="1050151693" sldId="262"/>
        </pc:sldMkLst>
      </pc:sldChg>
      <pc:sldChg chg="addSp delSp modSp add mod">
        <pc:chgData name="Aravind raj" userId="007abc9a06339ca6" providerId="LiveId" clId="{7A4CA3F7-8A3F-4720-B73B-972517EF16C5}" dt="2023-12-09T03:56:38.174" v="1130" actId="403"/>
        <pc:sldMkLst>
          <pc:docMk/>
          <pc:sldMk cId="1275296241" sldId="262"/>
        </pc:sldMkLst>
        <pc:spChg chg="mod">
          <ac:chgData name="Aravind raj" userId="007abc9a06339ca6" providerId="LiveId" clId="{7A4CA3F7-8A3F-4720-B73B-972517EF16C5}" dt="2023-12-09T03:47:27.636" v="967" actId="20577"/>
          <ac:spMkLst>
            <pc:docMk/>
            <pc:sldMk cId="1275296241" sldId="262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38.174" v="1130" actId="403"/>
          <ac:spMkLst>
            <pc:docMk/>
            <pc:sldMk cId="1275296241" sldId="262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5:10.481" v="1078" actId="20577"/>
          <ac:spMkLst>
            <pc:docMk/>
            <pc:sldMk cId="1275296241" sldId="262"/>
            <ac:spMk id="11" creationId="{C778FEB5-19AF-40D9-B096-045ED0BF47CC}"/>
          </ac:spMkLst>
        </pc:spChg>
        <pc:spChg chg="add del">
          <ac:chgData name="Aravind raj" userId="007abc9a06339ca6" providerId="LiveId" clId="{7A4CA3F7-8A3F-4720-B73B-972517EF16C5}" dt="2023-12-09T03:56:30.571" v="1125" actId="22"/>
          <ac:spMkLst>
            <pc:docMk/>
            <pc:sldMk cId="1275296241" sldId="262"/>
            <ac:spMk id="14" creationId="{52539FEC-2965-4CFB-8F48-3F70E6740597}"/>
          </ac:spMkLst>
        </pc:spChg>
        <pc:picChg chg="add mod">
          <ac:chgData name="Aravind raj" userId="007abc9a06339ca6" providerId="LiveId" clId="{7A4CA3F7-8A3F-4720-B73B-972517EF16C5}" dt="2023-12-09T03:51:59.747" v="1022"/>
          <ac:picMkLst>
            <pc:docMk/>
            <pc:sldMk cId="1275296241" sldId="262"/>
            <ac:picMk id="13" creationId="{FC544EE6-2EED-43D0-95DA-7BE18E0C3485}"/>
          </ac:picMkLst>
        </pc:picChg>
      </pc:sldChg>
      <pc:sldChg chg="new del">
        <pc:chgData name="Aravind raj" userId="007abc9a06339ca6" providerId="LiveId" clId="{7A4CA3F7-8A3F-4720-B73B-972517EF16C5}" dt="2023-12-09T03:47:19.477" v="958" actId="47"/>
        <pc:sldMkLst>
          <pc:docMk/>
          <pc:sldMk cId="3809041718" sldId="262"/>
        </pc:sldMkLst>
      </pc:sldChg>
      <pc:sldChg chg="addSp delSp modSp add mod">
        <pc:chgData name="Aravind raj" userId="007abc9a06339ca6" providerId="LiveId" clId="{7A4CA3F7-8A3F-4720-B73B-972517EF16C5}" dt="2023-12-09T03:52:18.832" v="1026" actId="20577"/>
        <pc:sldMkLst>
          <pc:docMk/>
          <pc:sldMk cId="3604614056" sldId="263"/>
        </pc:sldMkLst>
        <pc:spChg chg="mod">
          <ac:chgData name="Aravind raj" userId="007abc9a06339ca6" providerId="LiveId" clId="{7A4CA3F7-8A3F-4720-B73B-972517EF16C5}" dt="2023-12-09T03:48:27.544" v="988" actId="20577"/>
          <ac:spMkLst>
            <pc:docMk/>
            <pc:sldMk cId="3604614056" sldId="263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49:42.150" v="1012" actId="20577"/>
          <ac:spMkLst>
            <pc:docMk/>
            <pc:sldMk cId="3604614056" sldId="263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18.832" v="1026" actId="20577"/>
          <ac:spMkLst>
            <pc:docMk/>
            <pc:sldMk cId="3604614056" sldId="263"/>
            <ac:spMk id="11" creationId="{C778FEB5-19AF-40D9-B096-045ED0BF47CC}"/>
          </ac:spMkLst>
        </pc:spChg>
        <pc:spChg chg="add del">
          <ac:chgData name="Aravind raj" userId="007abc9a06339ca6" providerId="LiveId" clId="{7A4CA3F7-8A3F-4720-B73B-972517EF16C5}" dt="2023-12-09T03:48:38.490" v="992" actId="22"/>
          <ac:spMkLst>
            <pc:docMk/>
            <pc:sldMk cId="3604614056" sldId="263"/>
            <ac:spMk id="13" creationId="{99F98089-3577-4B0E-956D-BCED40A099A9}"/>
          </ac:spMkLst>
        </pc:spChg>
        <pc:spChg chg="add del mod">
          <ac:chgData name="Aravind raj" userId="007abc9a06339ca6" providerId="LiveId" clId="{7A4CA3F7-8A3F-4720-B73B-972517EF16C5}" dt="2023-12-09T03:48:44.051" v="996" actId="22"/>
          <ac:spMkLst>
            <pc:docMk/>
            <pc:sldMk cId="3604614056" sldId="263"/>
            <ac:spMk id="14" creationId="{5955A0FE-4BF4-4CDB-9B00-2EFF0385297C}"/>
          </ac:spMkLst>
        </pc:spChg>
        <pc:picChg chg="add mod">
          <ac:chgData name="Aravind raj" userId="007abc9a06339ca6" providerId="LiveId" clId="{7A4CA3F7-8A3F-4720-B73B-972517EF16C5}" dt="2023-12-09T03:51:46.386" v="1017" actId="14100"/>
          <ac:picMkLst>
            <pc:docMk/>
            <pc:sldMk cId="3604614056" sldId="263"/>
            <ac:picMk id="1026" creationId="{0DF1AF39-87A5-4036-8885-8FAB812E8EAF}"/>
          </ac:picMkLst>
        </pc:picChg>
      </pc:sldChg>
      <pc:sldChg chg="add del">
        <pc:chgData name="Aravind raj" userId="007abc9a06339ca6" providerId="LiveId" clId="{7A4CA3F7-8A3F-4720-B73B-972517EF16C5}" dt="2023-12-09T03:48:32.582" v="990"/>
        <pc:sldMkLst>
          <pc:docMk/>
          <pc:sldMk cId="424692152" sldId="264"/>
        </pc:sldMkLst>
      </pc:sldChg>
      <pc:sldChg chg="modSp add mod ord">
        <pc:chgData name="Aravind raj" userId="007abc9a06339ca6" providerId="LiveId" clId="{7A4CA3F7-8A3F-4720-B73B-972517EF16C5}" dt="2023-12-09T03:55:52.286" v="1112" actId="403"/>
        <pc:sldMkLst>
          <pc:docMk/>
          <pc:sldMk cId="556811135" sldId="264"/>
        </pc:sldMkLst>
        <pc:spChg chg="mod">
          <ac:chgData name="Aravind raj" userId="007abc9a06339ca6" providerId="LiveId" clId="{7A4CA3F7-8A3F-4720-B73B-972517EF16C5}" dt="2023-12-09T03:55:24.323" v="1105" actId="20577"/>
          <ac:spMkLst>
            <pc:docMk/>
            <pc:sldMk cId="556811135" sldId="264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5:52.286" v="1112" actId="403"/>
          <ac:spMkLst>
            <pc:docMk/>
            <pc:sldMk cId="556811135" sldId="264"/>
            <ac:spMk id="10" creationId="{4EEB8A66-CCC1-4DEC-89B9-31B2131DA24E}"/>
          </ac:spMkLst>
        </pc:spChg>
      </pc:sldChg>
      <pc:sldChg chg="add del">
        <pc:chgData name="Aravind raj" userId="007abc9a06339ca6" providerId="LiveId" clId="{7A4CA3F7-8A3F-4720-B73B-972517EF16C5}" dt="2023-12-09T03:57:04.517" v="1134"/>
        <pc:sldMkLst>
          <pc:docMk/>
          <pc:sldMk cId="1020069298" sldId="265"/>
        </pc:sldMkLst>
      </pc:sldChg>
      <pc:sldChg chg="new del">
        <pc:chgData name="Aravind raj" userId="007abc9a06339ca6" providerId="LiveId" clId="{7A4CA3F7-8A3F-4720-B73B-972517EF16C5}" dt="2023-12-09T03:56:56.467" v="1132" actId="680"/>
        <pc:sldMkLst>
          <pc:docMk/>
          <pc:sldMk cId="2173672919" sldId="265"/>
        </pc:sldMkLst>
      </pc:sldChg>
      <pc:sldChg chg="addSp delSp modSp add mod">
        <pc:chgData name="Aravind raj" userId="007abc9a06339ca6" providerId="LiveId" clId="{7A4CA3F7-8A3F-4720-B73B-972517EF16C5}" dt="2023-12-09T03:59:01.832" v="1150" actId="1076"/>
        <pc:sldMkLst>
          <pc:docMk/>
          <pc:sldMk cId="3350621531" sldId="265"/>
        </pc:sldMkLst>
        <pc:spChg chg="del">
          <ac:chgData name="Aravind raj" userId="007abc9a06339ca6" providerId="LiveId" clId="{7A4CA3F7-8A3F-4720-B73B-972517EF16C5}" dt="2023-12-09T03:57:16.800" v="1137" actId="478"/>
          <ac:spMkLst>
            <pc:docMk/>
            <pc:sldMk cId="3350621531" sldId="265"/>
            <ac:spMk id="4" creationId="{9A149672-86C6-4C8D-8716-36DBD04DA09C}"/>
          </ac:spMkLst>
        </pc:spChg>
        <pc:spChg chg="add del mod">
          <ac:chgData name="Aravind raj" userId="007abc9a06339ca6" providerId="LiveId" clId="{7A4CA3F7-8A3F-4720-B73B-972517EF16C5}" dt="2023-12-09T03:58:55.032" v="1146" actId="478"/>
          <ac:spMkLst>
            <pc:docMk/>
            <pc:sldMk cId="3350621531" sldId="265"/>
            <ac:spMk id="6" creationId="{EF9FAE8B-0863-407D-9C5B-A095AD669764}"/>
          </ac:spMkLst>
        </pc:spChg>
        <pc:spChg chg="del">
          <ac:chgData name="Aravind raj" userId="007abc9a06339ca6" providerId="LiveId" clId="{7A4CA3F7-8A3F-4720-B73B-972517EF16C5}" dt="2023-12-09T03:57:15.775" v="1136" actId="478"/>
          <ac:spMkLst>
            <pc:docMk/>
            <pc:sldMk cId="3350621531" sldId="265"/>
            <ac:spMk id="10" creationId="{055F820C-ECD0-42AA-A8D7-882E3191C85B}"/>
          </ac:spMkLst>
        </pc:spChg>
        <pc:picChg chg="add mod">
          <ac:chgData name="Aravind raj" userId="007abc9a06339ca6" providerId="LiveId" clId="{7A4CA3F7-8A3F-4720-B73B-972517EF16C5}" dt="2023-12-09T03:59:01.832" v="1150" actId="1076"/>
          <ac:picMkLst>
            <pc:docMk/>
            <pc:sldMk cId="3350621531" sldId="265"/>
            <ac:picMk id="7" creationId="{9AC452AE-FED4-4387-8BE7-D9232B51BDF4}"/>
          </ac:picMkLst>
        </pc:picChg>
        <pc:picChg chg="del">
          <ac:chgData name="Aravind raj" userId="007abc9a06339ca6" providerId="LiveId" clId="{7A4CA3F7-8A3F-4720-B73B-972517EF16C5}" dt="2023-12-09T03:57:19.373" v="1138" actId="478"/>
          <ac:picMkLst>
            <pc:docMk/>
            <pc:sldMk cId="3350621531" sldId="265"/>
            <ac:picMk id="2050" creationId="{2A950750-C11F-445C-B817-CDC210C58CB9}"/>
          </ac:picMkLst>
        </pc:picChg>
      </pc:sldChg>
      <pc:sldMasterChg chg="addSldLayout">
        <pc:chgData name="Aravind raj" userId="007abc9a06339ca6" providerId="LiveId" clId="{7A4CA3F7-8A3F-4720-B73B-972517EF16C5}" dt="2023-12-07T01:23:02.441" v="0" actId="680"/>
        <pc:sldMasterMkLst>
          <pc:docMk/>
          <pc:sldMasterMk cId="1263239111" sldId="2147483648"/>
        </pc:sldMasterMkLst>
        <pc:sldLayoutChg chg="add">
          <pc:chgData name="Aravind raj" userId="007abc9a06339ca6" providerId="LiveId" clId="{7A4CA3F7-8A3F-4720-B73B-972517EF16C5}" dt="2023-12-07T01:23:02.441" v="0" actId="680"/>
          <pc:sldLayoutMkLst>
            <pc:docMk/>
            <pc:sldMasterMk cId="1263239111" sldId="2147483648"/>
            <pc:sldLayoutMk cId="1340235080" sldId="2147483649"/>
          </pc:sldLayoutMkLst>
        </pc:sldLayoutChg>
      </pc:sldMasterChg>
    </pc:docChg>
  </pc:docChgLst>
  <pc:docChgLst>
    <pc:chgData name="Aravind raj" userId="007abc9a06339ca6" providerId="LiveId" clId="{C8DDDB1B-4DCC-4DCF-B736-188D358DB1FF}"/>
    <pc:docChg chg="undo custSel modSld">
      <pc:chgData name="Aravind raj" userId="007abc9a06339ca6" providerId="LiveId" clId="{C8DDDB1B-4DCC-4DCF-B736-188D358DB1FF}" dt="2023-12-27T23:59:24.792" v="167" actId="478"/>
      <pc:docMkLst>
        <pc:docMk/>
      </pc:docMkLst>
      <pc:sldChg chg="addSp delSp modSp mod">
        <pc:chgData name="Aravind raj" userId="007abc9a06339ca6" providerId="LiveId" clId="{C8DDDB1B-4DCC-4DCF-B736-188D358DB1FF}" dt="2023-12-21T00:52:21.664" v="97"/>
        <pc:sldMkLst>
          <pc:docMk/>
          <pc:sldMk cId="1926332279" sldId="256"/>
        </pc:sldMkLst>
        <pc:spChg chg="add del mod">
          <ac:chgData name="Aravind raj" userId="007abc9a06339ca6" providerId="LiveId" clId="{C8DDDB1B-4DCC-4DCF-B736-188D358DB1FF}" dt="2023-12-21T00:45:56.230" v="49" actId="21"/>
          <ac:spMkLst>
            <pc:docMk/>
            <pc:sldMk cId="1926332279" sldId="256"/>
            <ac:spMk id="3" creationId="{4D1C9537-2C38-4BF9-AE81-BA05C0995992}"/>
          </ac:spMkLst>
        </pc:spChg>
        <pc:spChg chg="add del mod">
          <ac:chgData name="Aravind raj" userId="007abc9a06339ca6" providerId="LiveId" clId="{C8DDDB1B-4DCC-4DCF-B736-188D358DB1FF}" dt="2023-12-21T00:47:29.709" v="72" actId="478"/>
          <ac:spMkLst>
            <pc:docMk/>
            <pc:sldMk cId="1926332279" sldId="256"/>
            <ac:spMk id="21" creationId="{6FD93A55-511C-4FEB-AE2A-2A1667C3EF06}"/>
          </ac:spMkLst>
        </pc:spChg>
        <pc:picChg chg="add del mod">
          <ac:chgData name="Aravind raj" userId="007abc9a06339ca6" providerId="LiveId" clId="{C8DDDB1B-4DCC-4DCF-B736-188D358DB1FF}" dt="2023-12-21T00:41:30.990" v="28" actId="478"/>
          <ac:picMkLst>
            <pc:docMk/>
            <pc:sldMk cId="1926332279" sldId="256"/>
            <ac:picMk id="7" creationId="{D9DC2DF2-32F8-4AB1-88BE-07A1073C06DC}"/>
          </ac:picMkLst>
        </pc:picChg>
        <pc:picChg chg="add del">
          <ac:chgData name="Aravind raj" userId="007abc9a06339ca6" providerId="LiveId" clId="{C8DDDB1B-4DCC-4DCF-B736-188D358DB1FF}" dt="2023-12-21T00:42:49.080" v="39" actId="21"/>
          <ac:picMkLst>
            <pc:docMk/>
            <pc:sldMk cId="1926332279" sldId="256"/>
            <ac:picMk id="9" creationId="{4AC6AFD6-F4EC-43B9-B23A-6E0277D92422}"/>
          </ac:picMkLst>
        </pc:picChg>
        <pc:picChg chg="del">
          <ac:chgData name="Aravind raj" userId="007abc9a06339ca6" providerId="LiveId" clId="{C8DDDB1B-4DCC-4DCF-B736-188D358DB1FF}" dt="2023-12-21T00:41:13.956" v="22" actId="478"/>
          <ac:picMkLst>
            <pc:docMk/>
            <pc:sldMk cId="1926332279" sldId="256"/>
            <ac:picMk id="11" creationId="{ED549AA8-70FB-444D-A722-65E6CA646B7E}"/>
          </ac:picMkLst>
        </pc:picChg>
        <pc:picChg chg="del">
          <ac:chgData name="Aravind raj" userId="007abc9a06339ca6" providerId="LiveId" clId="{C8DDDB1B-4DCC-4DCF-B736-188D358DB1FF}" dt="2023-12-21T00:52:21.252" v="96" actId="478"/>
          <ac:picMkLst>
            <pc:docMk/>
            <pc:sldMk cId="1926332279" sldId="256"/>
            <ac:picMk id="14" creationId="{F8795216-670D-4C00-A537-9D08EDAB7C81}"/>
          </ac:picMkLst>
        </pc:picChg>
        <pc:picChg chg="add del mod">
          <ac:chgData name="Aravind raj" userId="007abc9a06339ca6" providerId="LiveId" clId="{C8DDDB1B-4DCC-4DCF-B736-188D358DB1FF}" dt="2023-12-21T00:47:29.709" v="72" actId="478"/>
          <ac:picMkLst>
            <pc:docMk/>
            <pc:sldMk cId="1926332279" sldId="256"/>
            <ac:picMk id="16" creationId="{81DB3405-AE08-4CFE-954E-916F008A5561}"/>
          </ac:picMkLst>
        </pc:picChg>
        <pc:picChg chg="add del mod">
          <ac:chgData name="Aravind raj" userId="007abc9a06339ca6" providerId="LiveId" clId="{C8DDDB1B-4DCC-4DCF-B736-188D358DB1FF}" dt="2023-12-21T00:43:43.158" v="42" actId="478"/>
          <ac:picMkLst>
            <pc:docMk/>
            <pc:sldMk cId="1926332279" sldId="256"/>
            <ac:picMk id="17" creationId="{619EC225-FE39-4735-B8DE-B2B9CFD2D6E3}"/>
          </ac:picMkLst>
        </pc:picChg>
        <pc:picChg chg="add del mod">
          <ac:chgData name="Aravind raj" userId="007abc9a06339ca6" providerId="LiveId" clId="{C8DDDB1B-4DCC-4DCF-B736-188D358DB1FF}" dt="2023-12-21T00:43:48.559" v="44"/>
          <ac:picMkLst>
            <pc:docMk/>
            <pc:sldMk cId="1926332279" sldId="256"/>
            <ac:picMk id="18" creationId="{750E4D29-ABF0-4759-BFDB-97B1E2993FD3}"/>
          </ac:picMkLst>
        </pc:picChg>
        <pc:picChg chg="add mod">
          <ac:chgData name="Aravind raj" userId="007abc9a06339ca6" providerId="LiveId" clId="{C8DDDB1B-4DCC-4DCF-B736-188D358DB1FF}" dt="2023-12-21T00:47:35.297" v="74" actId="14100"/>
          <ac:picMkLst>
            <pc:docMk/>
            <pc:sldMk cId="1926332279" sldId="256"/>
            <ac:picMk id="20" creationId="{0D190400-ABF3-45B9-A111-AC32C5A6847C}"/>
          </ac:picMkLst>
        </pc:picChg>
        <pc:picChg chg="add mod">
          <ac:chgData name="Aravind raj" userId="007abc9a06339ca6" providerId="LiveId" clId="{C8DDDB1B-4DCC-4DCF-B736-188D358DB1FF}" dt="2023-12-21T00:52:21.664" v="97"/>
          <ac:picMkLst>
            <pc:docMk/>
            <pc:sldMk cId="1926332279" sldId="256"/>
            <ac:picMk id="24" creationId="{8ABE52EF-344D-41A3-B47A-381B645E0BEE}"/>
          </ac:picMkLst>
        </pc:picChg>
      </pc:sldChg>
      <pc:sldChg chg="addSp delSp modSp">
        <pc:chgData name="Aravind raj" userId="007abc9a06339ca6" providerId="LiveId" clId="{C8DDDB1B-4DCC-4DCF-B736-188D358DB1FF}" dt="2023-12-21T01:23:01.611" v="121"/>
        <pc:sldMkLst>
          <pc:docMk/>
          <pc:sldMk cId="3789006655" sldId="257"/>
        </pc:sldMkLst>
        <pc:picChg chg="add mod">
          <ac:chgData name="Aravind raj" userId="007abc9a06339ca6" providerId="LiveId" clId="{C8DDDB1B-4DCC-4DCF-B736-188D358DB1FF}" dt="2023-12-21T01:22:35.581" v="103"/>
          <ac:picMkLst>
            <pc:docMk/>
            <pc:sldMk cId="3789006655" sldId="257"/>
            <ac:picMk id="13" creationId="{C0C1D783-FC95-4A04-8F1B-A9BAF1EEB0EE}"/>
          </ac:picMkLst>
        </pc:picChg>
        <pc:picChg chg="del">
          <ac:chgData name="Aravind raj" userId="007abc9a06339ca6" providerId="LiveId" clId="{C8DDDB1B-4DCC-4DCF-B736-188D358DB1FF}" dt="2023-12-21T01:23:01.312" v="120" actId="478"/>
          <ac:picMkLst>
            <pc:docMk/>
            <pc:sldMk cId="3789006655" sldId="257"/>
            <ac:picMk id="14" creationId="{B795DE0F-9834-4518-8CD6-BF2D982BE5CD}"/>
          </ac:picMkLst>
        </pc:picChg>
        <pc:picChg chg="add mod">
          <ac:chgData name="Aravind raj" userId="007abc9a06339ca6" providerId="LiveId" clId="{C8DDDB1B-4DCC-4DCF-B736-188D358DB1FF}" dt="2023-12-21T01:23:01.611" v="121"/>
          <ac:picMkLst>
            <pc:docMk/>
            <pc:sldMk cId="3789006655" sldId="257"/>
            <ac:picMk id="15" creationId="{286AD539-C4CB-4DAB-A413-DDDD4BF9DE38}"/>
          </ac:picMkLst>
        </pc:picChg>
        <pc:picChg chg="del">
          <ac:chgData name="Aravind raj" userId="007abc9a06339ca6" providerId="LiveId" clId="{C8DDDB1B-4DCC-4DCF-B736-188D358DB1FF}" dt="2023-12-21T01:22:35.299" v="102" actId="478"/>
          <ac:picMkLst>
            <pc:docMk/>
            <pc:sldMk cId="3789006655" sldId="257"/>
            <ac:picMk id="1032" creationId="{73F1A821-FC9F-4A1F-A0BE-1D98AB117A67}"/>
          </ac:picMkLst>
        </pc:picChg>
      </pc:sldChg>
      <pc:sldChg chg="addSp delSp modSp mod">
        <pc:chgData name="Aravind raj" userId="007abc9a06339ca6" providerId="LiveId" clId="{C8DDDB1B-4DCC-4DCF-B736-188D358DB1FF}" dt="2023-12-21T01:22:28.618" v="99"/>
        <pc:sldMkLst>
          <pc:docMk/>
          <pc:sldMk cId="1637504101" sldId="258"/>
        </pc:sldMkLst>
        <pc:picChg chg="add mod">
          <ac:chgData name="Aravind raj" userId="007abc9a06339ca6" providerId="LiveId" clId="{C8DDDB1B-4DCC-4DCF-B736-188D358DB1FF}" dt="2023-12-21T00:52:09.643" v="95" actId="1076"/>
          <ac:picMkLst>
            <pc:docMk/>
            <pc:sldMk cId="1637504101" sldId="258"/>
            <ac:picMk id="3" creationId="{53A3DA53-A81F-468F-B82F-112A43739BF0}"/>
          </ac:picMkLst>
        </pc:picChg>
        <pc:picChg chg="del mod">
          <ac:chgData name="Aravind raj" userId="007abc9a06339ca6" providerId="LiveId" clId="{C8DDDB1B-4DCC-4DCF-B736-188D358DB1FF}" dt="2023-12-21T00:52:01.703" v="91" actId="478"/>
          <ac:picMkLst>
            <pc:docMk/>
            <pc:sldMk cId="1637504101" sldId="258"/>
            <ac:picMk id="13" creationId="{905D616B-1AF1-43E1-B560-685A67BD6896}"/>
          </ac:picMkLst>
        </pc:picChg>
        <pc:picChg chg="add del mod">
          <ac:chgData name="Aravind raj" userId="007abc9a06339ca6" providerId="LiveId" clId="{C8DDDB1B-4DCC-4DCF-B736-188D358DB1FF}" dt="2023-12-21T00:52:01.703" v="91" actId="478"/>
          <ac:picMkLst>
            <pc:docMk/>
            <pc:sldMk cId="1637504101" sldId="258"/>
            <ac:picMk id="14" creationId="{9E7B78C3-BC99-4195-BC18-CD3F5D1BFFD3}"/>
          </ac:picMkLst>
        </pc:picChg>
        <pc:picChg chg="add mod">
          <ac:chgData name="Aravind raj" userId="007abc9a06339ca6" providerId="LiveId" clId="{C8DDDB1B-4DCC-4DCF-B736-188D358DB1FF}" dt="2023-12-21T01:22:28.618" v="99"/>
          <ac:picMkLst>
            <pc:docMk/>
            <pc:sldMk cId="1637504101" sldId="258"/>
            <ac:picMk id="15" creationId="{F5D741FE-80DE-4C14-85A6-CBD2336112DC}"/>
          </ac:picMkLst>
        </pc:picChg>
        <pc:picChg chg="del">
          <ac:chgData name="Aravind raj" userId="007abc9a06339ca6" providerId="LiveId" clId="{C8DDDB1B-4DCC-4DCF-B736-188D358DB1FF}" dt="2023-12-21T01:22:28.265" v="98" actId="478"/>
          <ac:picMkLst>
            <pc:docMk/>
            <pc:sldMk cId="1637504101" sldId="258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04.835" v="123"/>
        <pc:sldMkLst>
          <pc:docMk/>
          <pc:sldMk cId="863722885" sldId="259"/>
        </pc:sldMkLst>
        <pc:picChg chg="del">
          <ac:chgData name="Aravind raj" userId="007abc9a06339ca6" providerId="LiveId" clId="{C8DDDB1B-4DCC-4DCF-B736-188D358DB1FF}" dt="2023-12-21T01:23:03.437" v="122" actId="478"/>
          <ac:picMkLst>
            <pc:docMk/>
            <pc:sldMk cId="863722885" sldId="259"/>
            <ac:picMk id="13" creationId="{1060B964-12C5-47D2-8D70-BE0B0748786F}"/>
          </ac:picMkLst>
        </pc:picChg>
        <pc:picChg chg="add mod">
          <ac:chgData name="Aravind raj" userId="007abc9a06339ca6" providerId="LiveId" clId="{C8DDDB1B-4DCC-4DCF-B736-188D358DB1FF}" dt="2023-12-21T01:22:37.830" v="105"/>
          <ac:picMkLst>
            <pc:docMk/>
            <pc:sldMk cId="863722885" sldId="259"/>
            <ac:picMk id="14" creationId="{09F31BDA-BFC5-45CC-9F62-3840301FECE4}"/>
          </ac:picMkLst>
        </pc:picChg>
        <pc:picChg chg="add mod">
          <ac:chgData name="Aravind raj" userId="007abc9a06339ca6" providerId="LiveId" clId="{C8DDDB1B-4DCC-4DCF-B736-188D358DB1FF}" dt="2023-12-21T01:23:04.835" v="123"/>
          <ac:picMkLst>
            <pc:docMk/>
            <pc:sldMk cId="863722885" sldId="259"/>
            <ac:picMk id="15" creationId="{16F391E0-AAE4-4A22-BD58-5F04D3ACC94B}"/>
          </ac:picMkLst>
        </pc:picChg>
        <pc:picChg chg="del">
          <ac:chgData name="Aravind raj" userId="007abc9a06339ca6" providerId="LiveId" clId="{C8DDDB1B-4DCC-4DCF-B736-188D358DB1FF}" dt="2023-12-21T01:22:37.501" v="104" actId="478"/>
          <ac:picMkLst>
            <pc:docMk/>
            <pc:sldMk cId="863722885" sldId="259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06.878" v="125"/>
        <pc:sldMkLst>
          <pc:docMk/>
          <pc:sldMk cId="3225263508" sldId="260"/>
        </pc:sldMkLst>
        <pc:picChg chg="del">
          <ac:chgData name="Aravind raj" userId="007abc9a06339ca6" providerId="LiveId" clId="{C8DDDB1B-4DCC-4DCF-B736-188D358DB1FF}" dt="2023-12-21T01:23:06.611" v="124" actId="478"/>
          <ac:picMkLst>
            <pc:docMk/>
            <pc:sldMk cId="3225263508" sldId="260"/>
            <ac:picMk id="13" creationId="{E7E682AF-C428-4013-BA3F-8EE3E49A3EAD}"/>
          </ac:picMkLst>
        </pc:picChg>
        <pc:picChg chg="add mod">
          <ac:chgData name="Aravind raj" userId="007abc9a06339ca6" providerId="LiveId" clId="{C8DDDB1B-4DCC-4DCF-B736-188D358DB1FF}" dt="2023-12-21T01:22:40.305" v="107"/>
          <ac:picMkLst>
            <pc:docMk/>
            <pc:sldMk cId="3225263508" sldId="260"/>
            <ac:picMk id="14" creationId="{79F6BF7F-87B3-4FA4-9E01-5E686B632303}"/>
          </ac:picMkLst>
        </pc:picChg>
        <pc:picChg chg="add mod">
          <ac:chgData name="Aravind raj" userId="007abc9a06339ca6" providerId="LiveId" clId="{C8DDDB1B-4DCC-4DCF-B736-188D358DB1FF}" dt="2023-12-21T01:23:06.878" v="125"/>
          <ac:picMkLst>
            <pc:docMk/>
            <pc:sldMk cId="3225263508" sldId="260"/>
            <ac:picMk id="15" creationId="{F3F505B1-308A-4A98-ADD6-7834CEE070B5}"/>
          </ac:picMkLst>
        </pc:picChg>
        <pc:picChg chg="del">
          <ac:chgData name="Aravind raj" userId="007abc9a06339ca6" providerId="LiveId" clId="{C8DDDB1B-4DCC-4DCF-B736-188D358DB1FF}" dt="2023-12-21T01:22:39.928" v="106" actId="478"/>
          <ac:picMkLst>
            <pc:docMk/>
            <pc:sldMk cId="3225263508" sldId="260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08.971" v="127"/>
        <pc:sldMkLst>
          <pc:docMk/>
          <pc:sldMk cId="2478519321" sldId="261"/>
        </pc:sldMkLst>
        <pc:picChg chg="del">
          <ac:chgData name="Aravind raj" userId="007abc9a06339ca6" providerId="LiveId" clId="{C8DDDB1B-4DCC-4DCF-B736-188D358DB1FF}" dt="2023-12-21T01:23:08.703" v="126" actId="478"/>
          <ac:picMkLst>
            <pc:docMk/>
            <pc:sldMk cId="2478519321" sldId="261"/>
            <ac:picMk id="13" creationId="{E147EC1A-88BB-4B69-9A5F-E4C8E185F865}"/>
          </ac:picMkLst>
        </pc:picChg>
        <pc:picChg chg="add mod">
          <ac:chgData name="Aravind raj" userId="007abc9a06339ca6" providerId="LiveId" clId="{C8DDDB1B-4DCC-4DCF-B736-188D358DB1FF}" dt="2023-12-21T01:22:42.350" v="109"/>
          <ac:picMkLst>
            <pc:docMk/>
            <pc:sldMk cId="2478519321" sldId="261"/>
            <ac:picMk id="14" creationId="{81ABFB2B-2E13-42B7-8BE1-015CF9882ED6}"/>
          </ac:picMkLst>
        </pc:picChg>
        <pc:picChg chg="add mod">
          <ac:chgData name="Aravind raj" userId="007abc9a06339ca6" providerId="LiveId" clId="{C8DDDB1B-4DCC-4DCF-B736-188D358DB1FF}" dt="2023-12-21T01:23:08.971" v="127"/>
          <ac:picMkLst>
            <pc:docMk/>
            <pc:sldMk cId="2478519321" sldId="261"/>
            <ac:picMk id="15" creationId="{3868E6C3-8CA4-486A-AB94-56D49C25EF87}"/>
          </ac:picMkLst>
        </pc:picChg>
        <pc:picChg chg="del">
          <ac:chgData name="Aravind raj" userId="007abc9a06339ca6" providerId="LiveId" clId="{C8DDDB1B-4DCC-4DCF-B736-188D358DB1FF}" dt="2023-12-21T01:22:42.050" v="108" actId="478"/>
          <ac:picMkLst>
            <pc:docMk/>
            <pc:sldMk cId="2478519321" sldId="261"/>
            <ac:picMk id="1032" creationId="{73F1A821-FC9F-4A1F-A0BE-1D98AB117A67}"/>
          </ac:picMkLst>
        </pc:picChg>
      </pc:sldChg>
      <pc:sldChg chg="addSp delSp modSp mod">
        <pc:chgData name="Aravind raj" userId="007abc9a06339ca6" providerId="LiveId" clId="{C8DDDB1B-4DCC-4DCF-B736-188D358DB1FF}" dt="2023-12-21T07:48:21.684" v="166" actId="20577"/>
        <pc:sldMkLst>
          <pc:docMk/>
          <pc:sldMk cId="1275296241" sldId="262"/>
        </pc:sldMkLst>
        <pc:spChg chg="mod">
          <ac:chgData name="Aravind raj" userId="007abc9a06339ca6" providerId="LiveId" clId="{C8DDDB1B-4DCC-4DCF-B736-188D358DB1FF}" dt="2023-12-21T07:48:21.684" v="166" actId="20577"/>
          <ac:spMkLst>
            <pc:docMk/>
            <pc:sldMk cId="1275296241" sldId="262"/>
            <ac:spMk id="10" creationId="{4EEB8A66-CCC1-4DEC-89B9-31B2131DA24E}"/>
          </ac:spMkLst>
        </pc:spChg>
        <pc:picChg chg="del">
          <ac:chgData name="Aravind raj" userId="007abc9a06339ca6" providerId="LiveId" clId="{C8DDDB1B-4DCC-4DCF-B736-188D358DB1FF}" dt="2023-12-21T01:23:16.020" v="132" actId="478"/>
          <ac:picMkLst>
            <pc:docMk/>
            <pc:sldMk cId="1275296241" sldId="262"/>
            <ac:picMk id="13" creationId="{FC544EE6-2EED-43D0-95DA-7BE18E0C3485}"/>
          </ac:picMkLst>
        </pc:picChg>
        <pc:picChg chg="add mod">
          <ac:chgData name="Aravind raj" userId="007abc9a06339ca6" providerId="LiveId" clId="{C8DDDB1B-4DCC-4DCF-B736-188D358DB1FF}" dt="2023-12-21T01:22:48.922" v="115"/>
          <ac:picMkLst>
            <pc:docMk/>
            <pc:sldMk cId="1275296241" sldId="262"/>
            <ac:picMk id="14" creationId="{076F4F6C-D9D2-4B51-9BE2-020E96E6165D}"/>
          </ac:picMkLst>
        </pc:picChg>
        <pc:picChg chg="add mod">
          <ac:chgData name="Aravind raj" userId="007abc9a06339ca6" providerId="LiveId" clId="{C8DDDB1B-4DCC-4DCF-B736-188D358DB1FF}" dt="2023-12-21T01:23:16.317" v="133"/>
          <ac:picMkLst>
            <pc:docMk/>
            <pc:sldMk cId="1275296241" sldId="262"/>
            <ac:picMk id="15" creationId="{90331B68-5A87-4CC7-97CE-20F41AECFEBB}"/>
          </ac:picMkLst>
        </pc:picChg>
        <pc:picChg chg="del">
          <ac:chgData name="Aravind raj" userId="007abc9a06339ca6" providerId="LiveId" clId="{C8DDDB1B-4DCC-4DCF-B736-188D358DB1FF}" dt="2023-12-21T01:22:48.654" v="114" actId="478"/>
          <ac:picMkLst>
            <pc:docMk/>
            <pc:sldMk cId="1275296241" sldId="262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2:59.598" v="119"/>
        <pc:sldMkLst>
          <pc:docMk/>
          <pc:sldMk cId="3604614056" sldId="263"/>
        </pc:sldMkLst>
        <pc:picChg chg="add mod">
          <ac:chgData name="Aravind raj" userId="007abc9a06339ca6" providerId="LiveId" clId="{C8DDDB1B-4DCC-4DCF-B736-188D358DB1FF}" dt="2023-12-21T01:22:33.005" v="101"/>
          <ac:picMkLst>
            <pc:docMk/>
            <pc:sldMk cId="3604614056" sldId="263"/>
            <ac:picMk id="13" creationId="{28D5B685-57F2-4E96-A308-647FEEC794AA}"/>
          </ac:picMkLst>
        </pc:picChg>
        <pc:picChg chg="add mod">
          <ac:chgData name="Aravind raj" userId="007abc9a06339ca6" providerId="LiveId" clId="{C8DDDB1B-4DCC-4DCF-B736-188D358DB1FF}" dt="2023-12-21T01:22:59.598" v="119"/>
          <ac:picMkLst>
            <pc:docMk/>
            <pc:sldMk cId="3604614056" sldId="263"/>
            <ac:picMk id="14" creationId="{9ED66F6C-3C63-4B7D-B519-F01593388869}"/>
          </ac:picMkLst>
        </pc:picChg>
        <pc:picChg chg="del">
          <ac:chgData name="Aravind raj" userId="007abc9a06339ca6" providerId="LiveId" clId="{C8DDDB1B-4DCC-4DCF-B736-188D358DB1FF}" dt="2023-12-21T01:22:59.300" v="118" actId="478"/>
          <ac:picMkLst>
            <pc:docMk/>
            <pc:sldMk cId="3604614056" sldId="263"/>
            <ac:picMk id="1026" creationId="{0DF1AF39-87A5-4036-8885-8FAB812E8EAF}"/>
          </ac:picMkLst>
        </pc:picChg>
        <pc:picChg chg="del">
          <ac:chgData name="Aravind raj" userId="007abc9a06339ca6" providerId="LiveId" clId="{C8DDDB1B-4DCC-4DCF-B736-188D358DB1FF}" dt="2023-12-21T01:22:32.186" v="100" actId="478"/>
          <ac:picMkLst>
            <pc:docMk/>
            <pc:sldMk cId="3604614056" sldId="263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13.952" v="131"/>
        <pc:sldMkLst>
          <pc:docMk/>
          <pc:sldMk cId="556811135" sldId="264"/>
        </pc:sldMkLst>
        <pc:picChg chg="del">
          <ac:chgData name="Aravind raj" userId="007abc9a06339ca6" providerId="LiveId" clId="{C8DDDB1B-4DCC-4DCF-B736-188D358DB1FF}" dt="2023-12-21T01:23:13.633" v="130" actId="478"/>
          <ac:picMkLst>
            <pc:docMk/>
            <pc:sldMk cId="556811135" sldId="264"/>
            <ac:picMk id="13" creationId="{FC544EE6-2EED-43D0-95DA-7BE18E0C3485}"/>
          </ac:picMkLst>
        </pc:picChg>
        <pc:picChg chg="add mod">
          <ac:chgData name="Aravind raj" userId="007abc9a06339ca6" providerId="LiveId" clId="{C8DDDB1B-4DCC-4DCF-B736-188D358DB1FF}" dt="2023-12-21T01:22:46.546" v="113"/>
          <ac:picMkLst>
            <pc:docMk/>
            <pc:sldMk cId="556811135" sldId="264"/>
            <ac:picMk id="14" creationId="{8FF1558D-BC8E-4FFF-A3BD-EF0D58388BEB}"/>
          </ac:picMkLst>
        </pc:picChg>
        <pc:picChg chg="add mod">
          <ac:chgData name="Aravind raj" userId="007abc9a06339ca6" providerId="LiveId" clId="{C8DDDB1B-4DCC-4DCF-B736-188D358DB1FF}" dt="2023-12-21T01:23:13.952" v="131"/>
          <ac:picMkLst>
            <pc:docMk/>
            <pc:sldMk cId="556811135" sldId="264"/>
            <ac:picMk id="15" creationId="{AA2EF970-EBFA-4445-8FEA-BDE4BD6E63BD}"/>
          </ac:picMkLst>
        </pc:picChg>
        <pc:picChg chg="del">
          <ac:chgData name="Aravind raj" userId="007abc9a06339ca6" providerId="LiveId" clId="{C8DDDB1B-4DCC-4DCF-B736-188D358DB1FF}" dt="2023-12-21T01:22:46.216" v="112" actId="478"/>
          <ac:picMkLst>
            <pc:docMk/>
            <pc:sldMk cId="556811135" sldId="264"/>
            <ac:picMk id="1032" creationId="{73F1A821-FC9F-4A1F-A0BE-1D98AB117A67}"/>
          </ac:picMkLst>
        </pc:picChg>
      </pc:sldChg>
      <pc:sldChg chg="addSp delSp modSp mod">
        <pc:chgData name="Aravind raj" userId="007abc9a06339ca6" providerId="LiveId" clId="{C8DDDB1B-4DCC-4DCF-B736-188D358DB1FF}" dt="2023-12-27T23:59:24.792" v="167" actId="478"/>
        <pc:sldMkLst>
          <pc:docMk/>
          <pc:sldMk cId="3350621531" sldId="265"/>
        </pc:sldMkLst>
        <pc:spChg chg="add mod">
          <ac:chgData name="Aravind raj" userId="007abc9a06339ca6" providerId="LiveId" clId="{C8DDDB1B-4DCC-4DCF-B736-188D358DB1FF}" dt="2023-12-21T03:13:45.148" v="165" actId="1076"/>
          <ac:spMkLst>
            <pc:docMk/>
            <pc:sldMk cId="3350621531" sldId="265"/>
            <ac:spMk id="3" creationId="{036DC0E2-14BE-4A1F-B2DF-96A8B9F12C61}"/>
          </ac:spMkLst>
        </pc:spChg>
        <pc:spChg chg="del">
          <ac:chgData name="Aravind raj" userId="007abc9a06339ca6" providerId="LiveId" clId="{C8DDDB1B-4DCC-4DCF-B736-188D358DB1FF}" dt="2023-12-27T23:59:24.792" v="167" actId="478"/>
          <ac:spMkLst>
            <pc:docMk/>
            <pc:sldMk cId="3350621531" sldId="265"/>
            <ac:spMk id="13" creationId="{017876F1-76A2-41A5-B72F-3163D0BB8AFD}"/>
          </ac:spMkLst>
        </pc:spChg>
        <pc:picChg chg="del">
          <ac:chgData name="Aravind raj" userId="007abc9a06339ca6" providerId="LiveId" clId="{C8DDDB1B-4DCC-4DCF-B736-188D358DB1FF}" dt="2023-12-21T03:13:21.003" v="136" actId="478"/>
          <ac:picMkLst>
            <pc:docMk/>
            <pc:sldMk cId="3350621531" sldId="265"/>
            <ac:picMk id="7" creationId="{9AC452AE-FED4-4387-8BE7-D9232B51BDF4}"/>
          </ac:picMkLst>
        </pc:picChg>
        <pc:picChg chg="del">
          <ac:chgData name="Aravind raj" userId="007abc9a06339ca6" providerId="LiveId" clId="{C8DDDB1B-4DCC-4DCF-B736-188D358DB1FF}" dt="2023-12-21T01:22:51.805" v="116" actId="478"/>
          <ac:picMkLst>
            <pc:docMk/>
            <pc:sldMk cId="3350621531" sldId="265"/>
            <ac:picMk id="11" creationId="{ED549AA8-70FB-444D-A722-65E6CA646B7E}"/>
          </ac:picMkLst>
        </pc:picChg>
        <pc:picChg chg="del">
          <ac:chgData name="Aravind raj" userId="007abc9a06339ca6" providerId="LiveId" clId="{C8DDDB1B-4DCC-4DCF-B736-188D358DB1FF}" dt="2023-12-21T01:23:19.544" v="134" actId="478"/>
          <ac:picMkLst>
            <pc:docMk/>
            <pc:sldMk cId="3350621531" sldId="265"/>
            <ac:picMk id="14" creationId="{F8795216-670D-4C00-A537-9D08EDAB7C81}"/>
          </ac:picMkLst>
        </pc:picChg>
        <pc:picChg chg="add mod">
          <ac:chgData name="Aravind raj" userId="007abc9a06339ca6" providerId="LiveId" clId="{C8DDDB1B-4DCC-4DCF-B736-188D358DB1FF}" dt="2023-12-21T01:22:52.115" v="117"/>
          <ac:picMkLst>
            <pc:docMk/>
            <pc:sldMk cId="3350621531" sldId="265"/>
            <ac:picMk id="15" creationId="{684EEB08-654D-4BAB-AB6E-1A8A98ADCD1C}"/>
          </ac:picMkLst>
        </pc:picChg>
        <pc:picChg chg="add mod">
          <ac:chgData name="Aravind raj" userId="007abc9a06339ca6" providerId="LiveId" clId="{C8DDDB1B-4DCC-4DCF-B736-188D358DB1FF}" dt="2023-12-21T01:23:19.812" v="135"/>
          <ac:picMkLst>
            <pc:docMk/>
            <pc:sldMk cId="3350621531" sldId="265"/>
            <ac:picMk id="16" creationId="{FC1C0277-879C-4D25-BBA7-3662B9A46009}"/>
          </ac:picMkLst>
        </pc:picChg>
      </pc:sldChg>
      <pc:sldChg chg="addSp delSp modSp">
        <pc:chgData name="Aravind raj" userId="007abc9a06339ca6" providerId="LiveId" clId="{C8DDDB1B-4DCC-4DCF-B736-188D358DB1FF}" dt="2023-12-21T01:23:11.127" v="129"/>
        <pc:sldMkLst>
          <pc:docMk/>
          <pc:sldMk cId="2018857401" sldId="266"/>
        </pc:sldMkLst>
        <pc:picChg chg="del">
          <ac:chgData name="Aravind raj" userId="007abc9a06339ca6" providerId="LiveId" clId="{C8DDDB1B-4DCC-4DCF-B736-188D358DB1FF}" dt="2023-12-21T01:23:10.829" v="128" actId="478"/>
          <ac:picMkLst>
            <pc:docMk/>
            <pc:sldMk cId="2018857401" sldId="266"/>
            <ac:picMk id="13" creationId="{E147EC1A-88BB-4B69-9A5F-E4C8E185F865}"/>
          </ac:picMkLst>
        </pc:picChg>
        <pc:picChg chg="add mod">
          <ac:chgData name="Aravind raj" userId="007abc9a06339ca6" providerId="LiveId" clId="{C8DDDB1B-4DCC-4DCF-B736-188D358DB1FF}" dt="2023-12-21T01:22:44.395" v="111"/>
          <ac:picMkLst>
            <pc:docMk/>
            <pc:sldMk cId="2018857401" sldId="266"/>
            <ac:picMk id="14" creationId="{74387E84-8CAC-4546-A36F-7CCEAE26243D}"/>
          </ac:picMkLst>
        </pc:picChg>
        <pc:picChg chg="add mod">
          <ac:chgData name="Aravind raj" userId="007abc9a06339ca6" providerId="LiveId" clId="{C8DDDB1B-4DCC-4DCF-B736-188D358DB1FF}" dt="2023-12-21T01:23:11.127" v="129"/>
          <ac:picMkLst>
            <pc:docMk/>
            <pc:sldMk cId="2018857401" sldId="266"/>
            <ac:picMk id="15" creationId="{F9F69254-15B2-44C0-BBBF-8E3D409556F1}"/>
          </ac:picMkLst>
        </pc:picChg>
        <pc:picChg chg="del">
          <ac:chgData name="Aravind raj" userId="007abc9a06339ca6" providerId="LiveId" clId="{C8DDDB1B-4DCC-4DCF-B736-188D358DB1FF}" dt="2023-12-21T01:22:44.109" v="110" actId="478"/>
          <ac:picMkLst>
            <pc:docMk/>
            <pc:sldMk cId="2018857401" sldId="266"/>
            <ac:picMk id="1032" creationId="{73F1A821-FC9F-4A1F-A0BE-1D98AB117A6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DE7066-9A49-418C-BDD8-DA854A30F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ADCF9-A1E5-45D4-B548-CA7D381796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1CCB3-BAC7-40DE-BEF7-75409EA241FD}" type="datetimeFigureOut">
              <a:rPr lang="en-IN" smtClean="0"/>
              <a:t>28-12-2023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FD5E6-85DB-4461-9EF1-A3454807C1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C765F7-0308-425C-A09B-054545C30A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F1EA3-C18A-4A28-941E-6FA3E8676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66052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5421-3504-4D89-9B63-4FC624D7008C}" type="datetimeFigureOut">
              <a:rPr lang="en-IN" smtClean="0"/>
              <a:t>28-12-2023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51FBC-5B29-4EBF-B331-E81BDAA9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49989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24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085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950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973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212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00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3302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0584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63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BF3B-FC3C-44B3-833C-336778EA0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0F4C3-A1AD-4450-81F6-EBAAB251C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23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23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forms.office.com/r/SGhg8g0y8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149672-86C6-4C8D-8716-36DBD04DA09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39417" y="1779892"/>
            <a:ext cx="10913165" cy="120740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Title of </a:t>
            </a:r>
            <a:r>
              <a:rPr lang="en-US" sz="3600">
                <a:solidFill>
                  <a:schemeClr val="accent2">
                    <a:lumMod val="50000"/>
                  </a:schemeClr>
                </a:solidFill>
              </a:rPr>
              <a:t>the Presentation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38872-333A-4DE4-B8EC-15AF53C75DE3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5F820C-ECD0-42AA-A8D7-882E3191C85B}"/>
              </a:ext>
            </a:extLst>
          </p:cNvPr>
          <p:cNvSpPr txBox="1">
            <a:spLocks/>
          </p:cNvSpPr>
          <p:nvPr/>
        </p:nvSpPr>
        <p:spPr>
          <a:xfrm>
            <a:off x="3419051" y="5033982"/>
            <a:ext cx="5529469" cy="1390328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Presented by</a:t>
            </a:r>
            <a:br>
              <a:rPr lang="en-US" sz="1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Mr./Ms. Full Name,</a:t>
            </a:r>
          </a:p>
          <a:p>
            <a:pPr algn="ctr"/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Asst./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</a:rPr>
              <a:t>Asso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./ Professor, Dept. Name, MITS</a:t>
            </a: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E800D95A-BB76-482F-8514-C0914A259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ITS">
            <a:extLst>
              <a:ext uri="{FF2B5EF4-FFF2-40B4-BE49-F238E27FC236}">
                <a16:creationId xmlns:a16="http://schemas.microsoft.com/office/drawing/2014/main" id="{FC4C3EAB-62E0-4834-A338-7E257F9FA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3" t="10766" b="8924"/>
          <a:stretch/>
        </p:blipFill>
        <p:spPr bwMode="auto">
          <a:xfrm>
            <a:off x="2967329" y="0"/>
            <a:ext cx="6432912" cy="120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3B2355-1731-47F8-B116-1B6F0F9CFE7B}"/>
              </a:ext>
            </a:extLst>
          </p:cNvPr>
          <p:cNvSpPr txBox="1"/>
          <p:nvPr/>
        </p:nvSpPr>
        <p:spPr>
          <a:xfrm>
            <a:off x="139148" y="1212252"/>
            <a:ext cx="1180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E2BF2F-AD8D-4695-BD31-356A1438859C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17876F1-76A2-41A5-B72F-3163D0BB8AFD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5124" name="Picture 4" descr="4,900+ Blank Profile Picture Stock Photos, Pictures &amp; Royalty-Free Images -  iStock">
            <a:extLst>
              <a:ext uri="{FF2B5EF4-FFF2-40B4-BE49-F238E27FC236}">
                <a16:creationId xmlns:a16="http://schemas.microsoft.com/office/drawing/2014/main" id="{07E71C7F-A61D-4AD1-AA60-C65D6A380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055" y="3044278"/>
            <a:ext cx="1932720" cy="1932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D190400-ABF3-45B9-A111-AC32C5A684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ABE52EF-344D-41A3-B47A-381B645E0B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3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Feedback Slide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823061" y="2064430"/>
            <a:ext cx="1095292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The attainment of learning outcomes can be measured through Feedback and Assessment from the learners/viewers/ participants.</a:t>
            </a:r>
          </a:p>
          <a:p>
            <a:pPr algn="just">
              <a:lnSpc>
                <a:spcPct val="150000"/>
              </a:lnSpc>
              <a:buClr>
                <a:srgbClr val="280EC2"/>
              </a:buClr>
            </a:pPr>
            <a:endParaRPr lang="en-US" sz="2400" i="1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b="1" i="1" dirty="0">
                <a:ea typeface="Times New Roman" panose="02020603050405020304" pitchFamily="18" charset="0"/>
              </a:rPr>
              <a:t>Note: </a:t>
            </a:r>
            <a:r>
              <a:rPr lang="en-US" sz="2400" i="1" dirty="0">
                <a:ea typeface="Times New Roman" panose="02020603050405020304" pitchFamily="18" charset="0"/>
              </a:rPr>
              <a:t>If you have any queries/Questions about E-Content/ PPT Preparation, kindly </a:t>
            </a:r>
            <a:r>
              <a:rPr lang="en-US" sz="2400" i="1">
                <a:ea typeface="Times New Roman" panose="02020603050405020304" pitchFamily="18" charset="0"/>
              </a:rPr>
              <a:t>leave your </a:t>
            </a:r>
            <a:r>
              <a:rPr lang="en-US" sz="2400" i="1" dirty="0">
                <a:ea typeface="Times New Roman" panose="02020603050405020304" pitchFamily="18" charset="0"/>
              </a:rPr>
              <a:t>queries here.</a:t>
            </a:r>
          </a:p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dirty="0">
                <a:effectLst/>
                <a:ea typeface="Times New Roman" panose="02020603050405020304" pitchFamily="18" charset="0"/>
                <a:hlinkClick r:id="rId4"/>
              </a:rPr>
              <a:t>https://forms.office.com/r/SGhg8g0y8a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76F4F6C-D9D2-4B51-9BE2-020E96E616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0331B68-5A87-4CC7-97CE-20F41AECFE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96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3B38872-333A-4DE4-B8EC-15AF53C75DE3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E800D95A-BB76-482F-8514-C0914A259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ITS">
            <a:extLst>
              <a:ext uri="{FF2B5EF4-FFF2-40B4-BE49-F238E27FC236}">
                <a16:creationId xmlns:a16="http://schemas.microsoft.com/office/drawing/2014/main" id="{FC4C3EAB-62E0-4834-A338-7E257F9FA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3" t="10766" b="8924"/>
          <a:stretch/>
        </p:blipFill>
        <p:spPr bwMode="auto">
          <a:xfrm>
            <a:off x="2967329" y="0"/>
            <a:ext cx="6432912" cy="120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3B2355-1731-47F8-B116-1B6F0F9CFE7B}"/>
              </a:ext>
            </a:extLst>
          </p:cNvPr>
          <p:cNvSpPr txBox="1"/>
          <p:nvPr/>
        </p:nvSpPr>
        <p:spPr>
          <a:xfrm>
            <a:off x="139148" y="1212252"/>
            <a:ext cx="1180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E2BF2F-AD8D-4695-BD31-356A1438859C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84EEB08-654D-4BAB-AB6E-1A8A98ADCD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C1C0277-879C-4D25-BBA7-3662B9A460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6DC0E2-14BE-4A1F-B2DF-96A8B9F12C61}"/>
              </a:ext>
            </a:extLst>
          </p:cNvPr>
          <p:cNvSpPr txBox="1"/>
          <p:nvPr/>
        </p:nvSpPr>
        <p:spPr>
          <a:xfrm>
            <a:off x="2431774" y="2040383"/>
            <a:ext cx="66790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5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5062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193649" y="355350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Flow of Presentation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1341783" y="1595021"/>
            <a:ext cx="109529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Introduction Slide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Content Slide 1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Content Slide 2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Content Slide 3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Summary Slide 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Reference Slide 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Feedback Slide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53A3DA53-A81F-468F-B82F-112A43739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5D741FE-80DE-4C14-85A6-CBD233611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0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496957" y="1571171"/>
            <a:ext cx="11196430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spc="-10" dirty="0">
                <a:effectLst/>
                <a:ea typeface="Times New Roman" panose="02020603050405020304" pitchFamily="18" charset="0"/>
              </a:rPr>
              <a:t>The Standard Operating Procedure (SOP) is a resource that contains basic necessary information to create, manage, and offer E-content preparations.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spc="-10" dirty="0">
                <a:effectLst/>
                <a:ea typeface="Times New Roman" panose="02020603050405020304" pitchFamily="18" charset="0"/>
              </a:rPr>
              <a:t>It includes significant details on general instructions, such as preparing presentation slides, outlining content, defining scope and sequence, and producing lecture videos.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spc="-10" dirty="0">
                <a:effectLst/>
                <a:ea typeface="Times New Roman" panose="02020603050405020304" pitchFamily="18" charset="0"/>
              </a:rPr>
              <a:t>The success of an online E-content hinges predominantly on the planning and constructing the course content rather than the delivery phase. 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8D5B685-57F2-4E96-A308-647FEEC794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D66F6C-3C63-4B7D-B519-F015933888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1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Content Slide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751645" y="1693777"/>
            <a:ext cx="10952922" cy="4005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800" b="1" dirty="0">
                <a:effectLst/>
                <a:ea typeface="Times New Roman" panose="02020603050405020304" pitchFamily="18" charset="0"/>
              </a:rPr>
              <a:t>Slide Guidelines: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Title and Aims(s)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Show the title and aim(s) in the beginning slide.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Previous Class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Review the material covered in the previous class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(Optional)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Content slides: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Deliver the content for current class.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Summary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Summarize the content for the current class.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Next class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Briefly describe the content to be covered in next class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(Optional)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0C1D783-FC95-4A04-8F1B-A9BAF1EEB0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6AD539-C4CB-4DAB-A413-DDDD4BF9D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0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Content Slide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897377" y="1493308"/>
            <a:ext cx="109529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Credits/References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Provide credits/references utilized for the content preparation to avoid copyrights claims.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Feedback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The attainment of learning outcomes can be measured through Feedback and Assessment from the learners/viewers/ participants. (Provide Google form link for receiving the feedbacks)</a:t>
            </a:r>
          </a:p>
          <a:p>
            <a:pPr algn="just">
              <a:buClr>
                <a:srgbClr val="280EC2"/>
              </a:buClr>
            </a:pPr>
            <a:r>
              <a:rPr lang="en-US" sz="2400" b="1" i="1" dirty="0">
                <a:effectLst/>
                <a:ea typeface="Times New Roman" panose="02020603050405020304" pitchFamily="18" charset="0"/>
              </a:rPr>
              <a:t>Note: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Kindly consider the copyright issue before utilizing any material from an authorized resource. The lecturer is responsible for copyright clearance. Find open materials or create your own.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9F31BDA-BFC5-45CC-9F62-3840301FE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6F391E0-AAE4-4A22-BD58-5F04D3ACC9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2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Content Slide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890792" y="1614178"/>
            <a:ext cx="10817503" cy="429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Templates for Presentation Slide: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Layout continuity from frame to frame conveys a sense of completeness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Headings, subheadings, and logos should show up in the same spot on each frame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Margins, fonts, font size, and colors should be consistent with graphics located in the same general position on each frame.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Lines, boxes, borders, and open space also should be consistent throughout.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Font Style Should be Readable – Recommended fonts: Times New Roman, Calibri, Arial, Tahoma and Veranda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Use the Same Background on Each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9F6BF7F-87B3-4FA4-9E01-5E686B632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3F505B1-308A-4A98-ADD6-7834CEE070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6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Summary Slide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751645" y="1558006"/>
            <a:ext cx="10952922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dirty="0">
                <a:ea typeface="Times New Roman" panose="02020603050405020304" pitchFamily="18" charset="0"/>
              </a:rPr>
              <a:t>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ps for good video shoot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a)	The Presenter/ Lecturer must avoid extremely dark or light color shirt, as well as multicolored clothing. Green-colored shirts should be strictly avoided. Opting for neutral tones or pastel colors (excluding shades of green) is recommended.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b)	Elaborate patterns should be avoided in any video, as they can cause shimmering or flickering.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1ABFB2B-2E13-42B7-8BE1-015CF9882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68E6C3-8CA4-486A-AB94-56D49C25EF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1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Summary Slide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751645" y="1622856"/>
            <a:ext cx="10952922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dirty="0">
                <a:ea typeface="Times New Roman" panose="02020603050405020304" pitchFamily="18" charset="0"/>
              </a:rPr>
              <a:t>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ps for good video shoot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Wearing bright white shirts, unless they are worn under a jacket, is not recommended.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Stripes should be avoided at all costs, as they introduce a waving pattern or shimmer on the video.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Opting for early morning hours for shooting is typically a prudent choice to minimize the impact of facial stress.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4387E84-8CAC-4546-A36F-7CCEAE2624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9F69254-15B2-44C0-BBBF-8E3D409556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5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144FA0-195C-44DF-82AC-4A767A3B74FF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Reference/Credit Slide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EB8A66-CCC1-4DEC-89B9-31B2131DA24E}"/>
              </a:ext>
            </a:extLst>
          </p:cNvPr>
          <p:cNvSpPr/>
          <p:nvPr/>
        </p:nvSpPr>
        <p:spPr>
          <a:xfrm>
            <a:off x="823061" y="2064430"/>
            <a:ext cx="10952922" cy="299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Provide credits/references utilized for the content preparation to avoid copyrights claims.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K. Falconer, Techniques in fractal geometry, John Wiley &amp; Sons, 1997, 156-186. </a:t>
            </a:r>
            <a:r>
              <a:rPr lang="en-US" sz="2000" i="1" dirty="0">
                <a:solidFill>
                  <a:schemeClr val="accent1"/>
                </a:solidFill>
              </a:rPr>
              <a:t>(Figure 1)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Michael F. Barnsley, Fractals everywhere, Academic press, 2nd ed. 1993, 171-195.</a:t>
            </a:r>
            <a:r>
              <a:rPr lang="en-US" sz="2000" i="1" dirty="0">
                <a:solidFill>
                  <a:schemeClr val="accent1"/>
                </a:solidFill>
              </a:rPr>
              <a:t> (Figure 2)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Thomas A. Milligan, Modern Antenna Design, John Wiley &amp; Sons, 2nd ed, 2005, 287-293.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8FEB5-19AF-40D9-B096-045ED0BF47CC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C923-3DB5-426D-B871-064CEFA462E4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24E69C-95BB-49C7-A9D3-B89EBDADDBF8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FF1558D-BC8E-4FFF-A3BD-EF0D58388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A2EF970-EBFA-4445-8FEA-BDE4BD6E63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3284" y="5157717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1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805</Words>
  <Application>Microsoft Office PowerPoint</Application>
  <PresentationFormat>Widescreen</PresentationFormat>
  <Paragraphs>101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Title of the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THEORY &amp; CHANNEL CAPACITY</dc:title>
  <dc:creator>Aravind raj</dc:creator>
  <cp:lastModifiedBy>Aravind raj</cp:lastModifiedBy>
  <cp:revision>12</cp:revision>
  <dcterms:created xsi:type="dcterms:W3CDTF">2023-12-07T01:22:57Z</dcterms:created>
  <dcterms:modified xsi:type="dcterms:W3CDTF">2023-12-27T23:59:34Z</dcterms:modified>
</cp:coreProperties>
</file>